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embeddedFontLst>
    <p:embeddedFont>
      <p:font typeface="Abel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font" Target="fonts/Abel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72a26f8d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472a26f8dd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82cd89fe2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82cd89fe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943f1a78e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943f1a78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943f1a78e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943f1a78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943f1a78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9" name="Google Shape;199;g4943f1a78e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9494b64f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g49494b64f7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93493bc6c_0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93493bc6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0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0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914400" y="1122363"/>
            <a:ext cx="103632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831851" y="1709739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831851" y="4589464"/>
            <a:ext cx="105156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839788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839789" y="1681163"/>
            <a:ext cx="5157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2" type="body"/>
          </p:nvPr>
        </p:nvSpPr>
        <p:spPr>
          <a:xfrm>
            <a:off x="839789" y="2505075"/>
            <a:ext cx="51576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3" type="body"/>
          </p:nvPr>
        </p:nvSpPr>
        <p:spPr>
          <a:xfrm>
            <a:off x="6172200" y="1681163"/>
            <a:ext cx="51831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4" type="body"/>
          </p:nvPr>
        </p:nvSpPr>
        <p:spPr>
          <a:xfrm>
            <a:off x="6172200" y="2505075"/>
            <a:ext cx="51831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22" name="Google Shape;122;p19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5016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Char char="•"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6355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0005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005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0005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0005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0005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0005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8" name="Google Shape;138;p22"/>
          <p:cNvSpPr/>
          <p:nvPr>
            <p:ph idx="2" type="pic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w3schools.com/css/tryit.asp?filename=trycss_list-style-type_all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1"/>
            <a:ext cx="12191997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/>
          <p:nvPr/>
        </p:nvSpPr>
        <p:spPr>
          <a:xfrm>
            <a:off x="569843" y="3748294"/>
            <a:ext cx="6311970" cy="1766680"/>
          </a:xfrm>
          <a:prstGeom prst="rect">
            <a:avLst/>
          </a:prstGeom>
          <a:solidFill>
            <a:srgbClr val="7B6078">
              <a:alpha val="50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874643" y="3824996"/>
            <a:ext cx="11012557" cy="1974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Maquetado web: </a:t>
            </a:r>
            <a:endParaRPr b="0" i="0" sz="4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HTML5 y CSS3                    </a:t>
            </a:r>
            <a:r>
              <a:rPr lang="es-ES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  <a:r>
              <a:rPr b="0" i="0" lang="es-ES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/6</a:t>
            </a:r>
            <a:endParaRPr b="0" i="0" sz="105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C5C4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4"/>
          <p:cNvSpPr/>
          <p:nvPr/>
        </p:nvSpPr>
        <p:spPr>
          <a:xfrm>
            <a:off x="1876700" y="12933"/>
            <a:ext cx="10315200" cy="6858000"/>
          </a:xfrm>
          <a:prstGeom prst="triangle">
            <a:avLst>
              <a:gd fmla="val 100000" name="adj"/>
            </a:avLst>
          </a:prstGeom>
          <a:solidFill>
            <a:srgbClr val="000000">
              <a:alpha val="3615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32" name="Google Shape;232;p34"/>
          <p:cNvSpPr txBox="1"/>
          <p:nvPr/>
        </p:nvSpPr>
        <p:spPr>
          <a:xfrm>
            <a:off x="8390834" y="3980200"/>
            <a:ext cx="3398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-ES" sz="40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Andrés Martin</a:t>
            </a:r>
            <a:endParaRPr sz="40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andimartinm@gmail.com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11.6847.7708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33" name="Google Shape;233;p34"/>
          <p:cNvSpPr/>
          <p:nvPr/>
        </p:nvSpPr>
        <p:spPr>
          <a:xfrm>
            <a:off x="7274967" y="4164000"/>
            <a:ext cx="815100" cy="7416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00D2D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-1"/>
            <a:ext cx="121919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6"/>
          <p:cNvSpPr txBox="1"/>
          <p:nvPr/>
        </p:nvSpPr>
        <p:spPr>
          <a:xfrm>
            <a:off x="1524000" y="490675"/>
            <a:ext cx="9144000" cy="58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Temas</a:t>
            </a:r>
            <a:endParaRPr b="0" i="0" sz="5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::after y ::before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counter: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Overflow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Sprites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b="0" i="0" lang="es-ES" sz="2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Ejercicio</a:t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/>
        </p:nvSpPr>
        <p:spPr>
          <a:xfrm>
            <a:off x="344125" y="256075"/>
            <a:ext cx="6114900" cy="14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Pseudo Clases</a:t>
            </a:r>
            <a:endParaRPr sz="4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::after y ::before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425" y="434488"/>
            <a:ext cx="3164000" cy="120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25" y="2258950"/>
            <a:ext cx="6892150" cy="23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525" y="4846100"/>
            <a:ext cx="4982275" cy="1293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27"/>
          <p:cNvCxnSpPr/>
          <p:nvPr/>
        </p:nvCxnSpPr>
        <p:spPr>
          <a:xfrm>
            <a:off x="7542775" y="2443450"/>
            <a:ext cx="0" cy="293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9" name="Google Shape;17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58825" y="2656512"/>
            <a:ext cx="3546575" cy="250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/>
        </p:nvSpPr>
        <p:spPr>
          <a:xfrm>
            <a:off x="1088176" y="256075"/>
            <a:ext cx="9775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counter: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75" y="1676950"/>
            <a:ext cx="6541125" cy="26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175" y="4504525"/>
            <a:ext cx="4377425" cy="118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44975" y="2554401"/>
            <a:ext cx="3900850" cy="1615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28"/>
          <p:cNvCxnSpPr/>
          <p:nvPr/>
        </p:nvCxnSpPr>
        <p:spPr>
          <a:xfrm>
            <a:off x="7542775" y="2062450"/>
            <a:ext cx="0" cy="293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/>
        </p:nvSpPr>
        <p:spPr>
          <a:xfrm>
            <a:off x="1088176" y="256075"/>
            <a:ext cx="9775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ul y ol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679950" y="1137375"/>
            <a:ext cx="105273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3"/>
              </a:rPr>
              <a:t>https://www.w3schools.com/css/tryit.asp?filename=trycss_list-style-type_all</a:t>
            </a:r>
            <a:r>
              <a:rPr lang="es-ES"/>
              <a:t> </a:t>
            </a:r>
            <a:endParaRPr/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000" y="1543400"/>
            <a:ext cx="4731700" cy="509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2850" y="2023175"/>
            <a:ext cx="5734501" cy="337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15600" y="237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Overflow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00" y="1626500"/>
            <a:ext cx="6691275" cy="251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5550" y="4441300"/>
            <a:ext cx="7147651" cy="1607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/>
          <p:nvPr/>
        </p:nvSpPr>
        <p:spPr>
          <a:xfrm>
            <a:off x="10511450" y="4301825"/>
            <a:ext cx="619800" cy="18828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15600" y="237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Sprites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812" y="1913075"/>
            <a:ext cx="5332600" cy="1702951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813" y="3893100"/>
            <a:ext cx="5332600" cy="177753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7254788" y="4230925"/>
            <a:ext cx="36672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background-position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1205948" y="2117034"/>
            <a:ext cx="9780000" cy="20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600"/>
              <a:buNone/>
            </a:pPr>
            <a:r>
              <a:rPr b="1" lang="es-ES" sz="6600">
                <a:solidFill>
                  <a:schemeClr val="accent5"/>
                </a:solidFill>
                <a:latin typeface="Verdana"/>
                <a:ea typeface="Verdana"/>
                <a:cs typeface="Verdana"/>
                <a:sym typeface="Verdana"/>
              </a:rPr>
              <a:t>Ejercicio</a:t>
            </a:r>
            <a:endParaRPr b="1" sz="6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0275" y="158263"/>
            <a:ext cx="4616351" cy="654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3"/>
          <p:cNvSpPr txBox="1"/>
          <p:nvPr/>
        </p:nvSpPr>
        <p:spPr>
          <a:xfrm>
            <a:off x="634625" y="415200"/>
            <a:ext cx="4209300" cy="20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Ejercicio 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maquetado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4" name="Google Shape;224;p33"/>
          <p:cNvPicPr preferRelativeResize="0"/>
          <p:nvPr/>
        </p:nvPicPr>
        <p:blipFill rotWithShape="1">
          <a:blip r:embed="rId3">
            <a:alphaModFix/>
          </a:blip>
          <a:srcRect b="93401" l="0" r="0" t="0"/>
          <a:stretch/>
        </p:blipFill>
        <p:spPr>
          <a:xfrm>
            <a:off x="281475" y="2010350"/>
            <a:ext cx="6104600" cy="5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3"/>
          <p:cNvPicPr preferRelativeResize="0"/>
          <p:nvPr/>
        </p:nvPicPr>
        <p:blipFill rotWithShape="1">
          <a:blip r:embed="rId3">
            <a:alphaModFix/>
          </a:blip>
          <a:srcRect b="3871" l="0" r="31805" t="55337"/>
          <a:stretch/>
        </p:blipFill>
        <p:spPr>
          <a:xfrm>
            <a:off x="972625" y="2786879"/>
            <a:ext cx="4616351" cy="3912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Personalizado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